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12" autoAdjust="0"/>
    <p:restoredTop sz="94660"/>
  </p:normalViewPr>
  <p:slideViewPr>
    <p:cSldViewPr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FA96-F94F-4E23-8D81-5EAA2549A8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FD0D-2B99-47D3-9F74-298F0F7A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FA96-F94F-4E23-8D81-5EAA2549A8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FD0D-2B99-47D3-9F74-298F0F7A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FA96-F94F-4E23-8D81-5EAA2549A8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FD0D-2B99-47D3-9F74-298F0F7A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FA96-F94F-4E23-8D81-5EAA2549A8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FD0D-2B99-47D3-9F74-298F0F7A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FA96-F94F-4E23-8D81-5EAA2549A8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FD0D-2B99-47D3-9F74-298F0F7A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FA96-F94F-4E23-8D81-5EAA2549A8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FD0D-2B99-47D3-9F74-298F0F7A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FA96-F94F-4E23-8D81-5EAA2549A8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FD0D-2B99-47D3-9F74-298F0F7A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FA96-F94F-4E23-8D81-5EAA2549A8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FD0D-2B99-47D3-9F74-298F0F7A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FA96-F94F-4E23-8D81-5EAA2549A8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FD0D-2B99-47D3-9F74-298F0F7A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FA96-F94F-4E23-8D81-5EAA2549A8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FD0D-2B99-47D3-9F74-298F0F7A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FA96-F94F-4E23-8D81-5EAA2549A8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FD0D-2B99-47D3-9F74-298F0F7A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FA96-F94F-4E23-8D81-5EAA2549A86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EFD0D-2B99-47D3-9F74-298F0F7A7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4;&#1077;&#1090;&#1089;&#1082;&#1080;&#1077;%20&#1087;&#1077;&#1089;&#1085;&#1080;%20-%20&#1071;%20&#1088;&#1080;&#1089;&#1091;&#1102;%20&#1085;&#1072;%20&#1086;&#1082;&#1085;&#1077;%20(mp3cut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6%D0%B5%D0%BB%D0%B0%D0%BD%D0%B8%D0%B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1%D1%87%D0%B0%D1%81%D1%82%D1%8C%D0%B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0%B5%D0%BB%D0%BE%D0%B2%D0%B5%D0%B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0%D0%B5%D0%B0%D0%BB%D1%8C%D0%BD%D0%BE%D1%81%D1%82%D1%8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f4d2be1325c73eee11553ddd47a3e7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0"/>
            <a:ext cx="103172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25157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Нарисуй свою мечту</a:t>
            </a:r>
            <a:endParaRPr lang="ru-RU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Детские песни - Я рисую на окне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415596396_karandash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11"/>
            <a:ext cx="9143999" cy="73151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2448272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узнать о чём мечтают дети –</a:t>
            </a:r>
            <a:b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попросите их это нарисовать! </a:t>
            </a:r>
            <a:endParaRPr lang="ru-RU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052736"/>
            <a:ext cx="8157592" cy="72008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мечтаю, полететь на волшебном самолёте в Париж. Я хочу увидеть Эйфелеву башню. Я возьму с собой своего брата!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Прект март 2016\Рисунки проекта\IMG_6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582" y="1844824"/>
            <a:ext cx="6374836" cy="4781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771800" y="3326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Нетребина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Аня, 6 лет.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мечта – полететь на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голубом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самолёте.</a:t>
            </a:r>
            <a:endParaRPr lang="ru-RU" dirty="0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Прект март 2016\Рисунки проекта\IMG_66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4896544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408" y="908720"/>
            <a:ext cx="7571184" cy="151216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мечтаю о красивых цветах. Эти  цветы волшебные, которые могут менять цвет. Например, на жёлтый, оранжевый или </a:t>
            </a:r>
            <a:r>
              <a:rPr lang="ru-RU" sz="20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Солнце тоже любит любоваться этими цветами. Я мечтаю о бабочке, которая любит эти цветы, прямо обожает их!  И бабочка будет волшебная. Она будет исполнять желания. Когда бабочка их покушает и понюхает, она дальше будет исполнять желания. Бабочка будет окрашиваться в разные цвета, садясь на мои волшебные цветы! И всё в мире будет ярким и цветным!</a:t>
            </a:r>
            <a:b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Кушнарёва Даша, 6 лет.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87724" y="33265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мечта – красивые цветы.</a:t>
            </a:r>
            <a:endParaRPr lang="ru-RU" dirty="0"/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2168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мечтаю побывать в космосе, и увидеть там звезду. Мечтаю увидеть  в космосе планеты. Посмотреть на них сверху. Увидеть нашу Землю из космоса, и просто полетать! Мне хочется увидеть метеориты и другие, даже падающие звёзды! И в космосе много всего интересного!</a:t>
            </a:r>
            <a:b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Прект март 2016\Рисунки проекта\IMG_66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670" y="2132856"/>
            <a:ext cx="5952661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303748" y="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Котельников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Радомир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6 лет.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07804" y="4046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мечта - космос.</a:t>
            </a:r>
            <a:endParaRPr lang="ru-RU" dirty="0"/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кт март 2016\фото с интернета\4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Прект март 2016\фото с интернета\1267969171_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4536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Мечты бывают разные: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Серьезные и праздные.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 мечты большого роста,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Дорасти до них непросто.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если мы живем с тобой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Светлой, радостной мечтой,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Она согреет сердце наше,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все на свете станет краше.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где свет и доброта,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Всегда сбудется мечта!</a:t>
            </a:r>
          </a:p>
          <a:p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625tTNY72J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471" y="0"/>
            <a:ext cx="9185471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ребёнок мечтатель</a:t>
            </a:r>
            <a:endParaRPr lang="ru-RU" sz="4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mechtat_ne_vred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32831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58417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Мечта́ — особый вид воображения, заветное 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tooltip="Желание"/>
              </a:rPr>
              <a:t>желание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исполнение которого часто сулит 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tooltip="Счастье"/>
              </a:rPr>
              <a:t>счастье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Мечты-сбываютс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-243408"/>
            <a:ext cx="11752814" cy="7416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Autofit/>
          </a:bodyPr>
          <a:lstStyle/>
          <a:p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также это могут быть и несбыточные желания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f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244827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могут быть просто желания, по каким-то причинам не выполненные в момент их возникновения, но 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tooltip="Человек"/>
              </a:rPr>
              <a:t>человек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всё же желает, чтобы они воплотились в 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tooltip="Реальность"/>
              </a:rPr>
              <a:t>реальность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mecht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945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Мечта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как особый вид воображения.</a:t>
            </a:r>
            <a: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mechta_devochka_okean_1680x1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422" y="0"/>
            <a:ext cx="92884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0880" cy="36004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Особенностью воображения в виде мечты является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построение образов желаемого будущего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пока еще неосуществленного, а иногда в ближайшем будущем и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неосуществимого.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436935795-Children-dream-BIG-My-passion-is-to-capture-it.3__8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07504"/>
            <a:ext cx="9396536" cy="84604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24936" cy="1008112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чём мечтают дети?</a:t>
            </a:r>
            <a:endParaRPr lang="ru-RU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gir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238044"/>
            <a:ext cx="10012684" cy="66199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507288" cy="2448272"/>
          </a:xfrm>
        </p:spPr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мечтают о разном: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космосе, о животных, </a:t>
            </a:r>
            <a:br>
              <a:rPr lang="ru-R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замках, о коронах, </a:t>
            </a:r>
            <a:br>
              <a:rPr lang="ru-R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море, о самолётах…</a:t>
            </a:r>
            <a:endParaRPr lang="ru-RU" sz="32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187</Words>
  <Application>Microsoft Office PowerPoint</Application>
  <PresentationFormat>Экран (4:3)</PresentationFormat>
  <Paragraphs>20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Нарисуй свою мечту</vt:lpstr>
      <vt:lpstr>Каждый ребёнок мечтатель</vt:lpstr>
      <vt:lpstr>Мечта́ — особый вид воображения, заветное желание, исполнение которого часто сулит счастье. </vt:lpstr>
      <vt:lpstr>А также это могут быть и несбыточные желания</vt:lpstr>
      <vt:lpstr>Это могут быть просто желания, по каким-то причинам не выполненные в момент их возникновения, но человек всё же желает, чтобы они воплотились в реальность </vt:lpstr>
      <vt:lpstr> Мечта, как особый вид воображения. </vt:lpstr>
      <vt:lpstr>Особенностью воображения в виде мечты является построение образов желаемого будущего, пока еще неосуществленного, а иногда в ближайшем будущем и неосуществимого. </vt:lpstr>
      <vt:lpstr>О чём мечтают дети?</vt:lpstr>
      <vt:lpstr>Дети мечтают о разном:  о космосе, о животных,  о замках, о коронах,  о море, о самолётах…</vt:lpstr>
      <vt:lpstr>Чтобы узнать о чём мечтают дети – попросите их это нарисовать! </vt:lpstr>
      <vt:lpstr>Я мечтаю, полететь на волшебном самолёте в Париж. Я хочу увидеть Эйфелеву башню. Я возьму с собой своего брата! </vt:lpstr>
      <vt:lpstr>  Я мечтаю о красивых цветах. Эти  цветы волшебные, которые могут менять цвет. Например, на жёлтый, оранжевый или розовый. Солнце тоже любит любоваться этими цветами. Я мечтаю о бабочке, которая любит эти цветы, прямо обожает их!  И бабочка будет волшебная. Она будет исполнять желания. Когда бабочка их покушает и понюхает, она дальше будет исполнять желания. Бабочка будет окрашиваться в разные цвета, садясь на мои волшебные цветы! И всё в мире будет ярким и цветным! </vt:lpstr>
      <vt:lpstr>Я мечтаю побывать в космосе, и увидеть там звезду. Мечтаю увидеть  в космосе планеты. Посмотреть на них сверху. Увидеть нашу Землю из космоса, и просто полетать! Мне хочется увидеть метеориты и другие, даже падающие звёзды! И в космосе много всего интересного!  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Нарисуй свою мечту</dc:title>
  <dc:creator>Жукова</dc:creator>
  <cp:lastModifiedBy>DNS</cp:lastModifiedBy>
  <cp:revision>57</cp:revision>
  <dcterms:created xsi:type="dcterms:W3CDTF">2016-03-27T09:18:00Z</dcterms:created>
  <dcterms:modified xsi:type="dcterms:W3CDTF">2016-04-06T04:03:44Z</dcterms:modified>
</cp:coreProperties>
</file>